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0" r:id="rId5"/>
    <p:sldId id="259" r:id="rId6"/>
    <p:sldId id="280" r:id="rId7"/>
    <p:sldId id="279" r:id="rId8"/>
    <p:sldId id="278" r:id="rId9"/>
    <p:sldId id="277" r:id="rId10"/>
    <p:sldId id="276" r:id="rId11"/>
    <p:sldId id="275" r:id="rId12"/>
    <p:sldId id="274" r:id="rId13"/>
    <p:sldId id="273" r:id="rId14"/>
    <p:sldId id="272" r:id="rId15"/>
    <p:sldId id="271" r:id="rId16"/>
    <p:sldId id="270" r:id="rId17"/>
    <p:sldId id="269" r:id="rId18"/>
    <p:sldId id="296" r:id="rId19"/>
    <p:sldId id="306" r:id="rId20"/>
    <p:sldId id="305" r:id="rId21"/>
    <p:sldId id="304" r:id="rId22"/>
    <p:sldId id="303" r:id="rId23"/>
    <p:sldId id="302" r:id="rId24"/>
    <p:sldId id="301" r:id="rId25"/>
    <p:sldId id="300" r:id="rId26"/>
    <p:sldId id="299" r:id="rId27"/>
    <p:sldId id="298" r:id="rId28"/>
    <p:sldId id="297" r:id="rId29"/>
    <p:sldId id="268" r:id="rId30"/>
    <p:sldId id="267" r:id="rId31"/>
    <p:sldId id="266" r:id="rId32"/>
    <p:sldId id="265" r:id="rId33"/>
    <p:sldId id="286" r:id="rId34"/>
    <p:sldId id="285" r:id="rId35"/>
    <p:sldId id="284" r:id="rId36"/>
    <p:sldId id="283" r:id="rId37"/>
    <p:sldId id="282" r:id="rId38"/>
    <p:sldId id="281" r:id="rId39"/>
    <p:sldId id="289" r:id="rId40"/>
    <p:sldId id="288" r:id="rId41"/>
    <p:sldId id="287" r:id="rId42"/>
    <p:sldId id="264" r:id="rId43"/>
    <p:sldId id="258" r:id="rId44"/>
    <p:sldId id="293" r:id="rId45"/>
    <p:sldId id="292" r:id="rId46"/>
    <p:sldId id="291" r:id="rId47"/>
    <p:sldId id="290" r:id="rId48"/>
    <p:sldId id="294" r:id="rId49"/>
    <p:sldId id="295" r:id="rId5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9773" y="2967335"/>
            <a:ext cx="7864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мире химии и биологии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Елена\Desktop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1149"/>
            <a:ext cx="3240360" cy="2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esktop\11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2750"/>
            <a:ext cx="2420059" cy="242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лена\Desktop\physics-and-chemistry-lays-the-foundation-of-science-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1472" y="398709"/>
            <a:ext cx="2481064" cy="248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0980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мероприятие\животные\кош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" y="404665"/>
            <a:ext cx="8515350" cy="578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334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мероприятие\животные\лисе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12879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28630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G:\мероприятие\животные\лягуш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2008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61345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G:\мероприятие\животные\мыш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4664"/>
            <a:ext cx="8572500" cy="587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74150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G:\мероприятие\животные\пелика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913712" cy="524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76100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G:\мероприятие\животные\соба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5544616" cy="557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57007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G:\мероприятие\животные\сы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84887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64816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В мире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уравнений</a:t>
            </a:r>
            <a:endParaRPr 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551837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1. </a:t>
            </a:r>
            <a:r>
              <a:rPr lang="ru-RU" sz="3600" b="1" dirty="0" err="1"/>
              <a:t>Са</a:t>
            </a:r>
            <a:r>
              <a:rPr lang="ru-RU" sz="3600" b="1" dirty="0"/>
              <a:t>(ОН)</a:t>
            </a:r>
            <a:r>
              <a:rPr lang="ru-RU" sz="3600" b="1" baseline="-25000" dirty="0"/>
              <a:t>2</a:t>
            </a:r>
            <a:r>
              <a:rPr lang="ru-RU" sz="3600" b="1" dirty="0"/>
              <a:t> + НС</a:t>
            </a:r>
            <a:r>
              <a:rPr lang="en-US" sz="3600" b="1" dirty="0"/>
              <a:t>l</a:t>
            </a:r>
            <a:r>
              <a:rPr lang="ru-RU" sz="3600" b="1" dirty="0"/>
              <a:t> → </a:t>
            </a:r>
            <a:r>
              <a:rPr lang="ru-RU" sz="3600" b="1" dirty="0" err="1"/>
              <a:t>СаС</a:t>
            </a:r>
            <a:r>
              <a:rPr lang="en-US" sz="3600" b="1" dirty="0"/>
              <a:t>l</a:t>
            </a:r>
            <a:r>
              <a:rPr lang="ru-RU" sz="3600" b="1" baseline="-25000" dirty="0"/>
              <a:t>2</a:t>
            </a:r>
            <a:r>
              <a:rPr lang="ru-RU" sz="3600" b="1" dirty="0"/>
              <a:t>+ Н</a:t>
            </a:r>
            <a:r>
              <a:rPr lang="ru-RU" sz="3600" b="1" baseline="-25000" dirty="0"/>
              <a:t>2</a:t>
            </a:r>
            <a:r>
              <a:rPr lang="ru-RU" sz="3600" b="1" dirty="0"/>
              <a:t>О</a:t>
            </a:r>
          </a:p>
          <a:p>
            <a:r>
              <a:rPr lang="ru-RU" sz="3600" b="1" dirty="0"/>
              <a:t>2. М</a:t>
            </a:r>
            <a:r>
              <a:rPr lang="en-US" sz="3600" b="1" dirty="0"/>
              <a:t>g</a:t>
            </a:r>
            <a:r>
              <a:rPr lang="ru-RU" sz="3600" b="1" dirty="0"/>
              <a:t> О + Н</a:t>
            </a:r>
            <a:r>
              <a:rPr lang="ru-RU" sz="3600" b="1" baseline="-25000" dirty="0"/>
              <a:t>3</a:t>
            </a:r>
            <a:r>
              <a:rPr lang="ru-RU" sz="3600" b="1" dirty="0"/>
              <a:t>РО</a:t>
            </a:r>
            <a:r>
              <a:rPr lang="ru-RU" sz="3600" b="1" baseline="-25000" dirty="0"/>
              <a:t>4</a:t>
            </a:r>
            <a:r>
              <a:rPr lang="ru-RU" sz="3600" b="1" dirty="0"/>
              <a:t>→ М</a:t>
            </a:r>
            <a:r>
              <a:rPr lang="en-US" sz="3600" b="1" dirty="0"/>
              <a:t>g</a:t>
            </a:r>
            <a:r>
              <a:rPr lang="ru-RU" sz="3600" b="1" baseline="-25000" dirty="0"/>
              <a:t>3</a:t>
            </a:r>
            <a:r>
              <a:rPr lang="ru-RU" sz="3600" b="1" dirty="0"/>
              <a:t> (РО</a:t>
            </a:r>
            <a:r>
              <a:rPr lang="ru-RU" sz="3600" b="1" baseline="-25000" dirty="0"/>
              <a:t>4</a:t>
            </a:r>
            <a:r>
              <a:rPr lang="ru-RU" sz="3600" b="1" dirty="0"/>
              <a:t>)</a:t>
            </a:r>
            <a:r>
              <a:rPr lang="ru-RU" sz="3600" b="1" baseline="-25000" dirty="0"/>
              <a:t>2</a:t>
            </a:r>
            <a:r>
              <a:rPr lang="ru-RU" sz="3600" b="1" dirty="0"/>
              <a:t>+ Н</a:t>
            </a:r>
            <a:r>
              <a:rPr lang="ru-RU" sz="3600" b="1" baseline="-25000" dirty="0"/>
              <a:t>2</a:t>
            </a:r>
            <a:r>
              <a:rPr lang="ru-RU" sz="3600" b="1" dirty="0"/>
              <a:t>О</a:t>
            </a:r>
          </a:p>
          <a:p>
            <a:r>
              <a:rPr lang="ru-RU" sz="3600" b="1" dirty="0"/>
              <a:t>3. А</a:t>
            </a:r>
            <a:r>
              <a:rPr lang="en-US" sz="3600" b="1" dirty="0"/>
              <a:t>l</a:t>
            </a:r>
            <a:r>
              <a:rPr lang="ru-RU" sz="3600" b="1" dirty="0"/>
              <a:t>+ Н</a:t>
            </a:r>
            <a:r>
              <a:rPr lang="ru-RU" sz="3600" b="1" baseline="-25000" dirty="0"/>
              <a:t>2</a:t>
            </a:r>
            <a:r>
              <a:rPr lang="en-US" sz="3600" b="1" dirty="0"/>
              <a:t>S</a:t>
            </a:r>
            <a:r>
              <a:rPr lang="ru-RU" sz="3600" b="1" dirty="0"/>
              <a:t>О</a:t>
            </a:r>
            <a:r>
              <a:rPr lang="ru-RU" sz="3600" b="1" baseline="-25000" dirty="0"/>
              <a:t>4</a:t>
            </a:r>
            <a:r>
              <a:rPr lang="ru-RU" sz="3600" b="1" dirty="0"/>
              <a:t>→ А</a:t>
            </a:r>
            <a:r>
              <a:rPr lang="en-US" sz="3600" b="1" dirty="0"/>
              <a:t>l</a:t>
            </a:r>
            <a:r>
              <a:rPr lang="ru-RU" sz="3600" b="1" baseline="-25000" dirty="0"/>
              <a:t>2</a:t>
            </a:r>
            <a:r>
              <a:rPr lang="ru-RU" sz="3600" b="1" dirty="0"/>
              <a:t>(</a:t>
            </a:r>
            <a:r>
              <a:rPr lang="en-US" sz="3600" b="1" dirty="0"/>
              <a:t>S</a:t>
            </a:r>
            <a:r>
              <a:rPr lang="ru-RU" sz="3600" b="1" dirty="0"/>
              <a:t>О</a:t>
            </a:r>
            <a:r>
              <a:rPr lang="ru-RU" sz="3600" b="1" baseline="-25000" dirty="0"/>
              <a:t>4</a:t>
            </a:r>
            <a:r>
              <a:rPr lang="ru-RU" sz="3600" b="1" dirty="0"/>
              <a:t>)</a:t>
            </a:r>
            <a:r>
              <a:rPr lang="ru-RU" sz="3600" b="1" baseline="-25000" dirty="0"/>
              <a:t>3</a:t>
            </a:r>
            <a:r>
              <a:rPr lang="ru-RU" sz="3600" b="1" dirty="0"/>
              <a:t>+ Н</a:t>
            </a:r>
            <a:r>
              <a:rPr lang="ru-RU" sz="3600" b="1" baseline="-25000" dirty="0"/>
              <a:t>2</a:t>
            </a:r>
            <a:endParaRPr lang="ru-RU" sz="3600" b="1" dirty="0"/>
          </a:p>
          <a:p>
            <a:r>
              <a:rPr lang="ru-RU" sz="3600" b="1" dirty="0"/>
              <a:t>4. </a:t>
            </a:r>
            <a:r>
              <a:rPr lang="en-US" sz="3600" b="1" dirty="0"/>
              <a:t>Fe</a:t>
            </a:r>
            <a:r>
              <a:rPr lang="ru-RU" sz="3600" b="1" dirty="0"/>
              <a:t>(ОН)</a:t>
            </a:r>
            <a:r>
              <a:rPr lang="ru-RU" sz="3600" b="1" baseline="-25000" dirty="0"/>
              <a:t>3</a:t>
            </a:r>
            <a:r>
              <a:rPr lang="ru-RU" sz="3600" b="1" dirty="0"/>
              <a:t>→ </a:t>
            </a:r>
            <a:r>
              <a:rPr lang="en-US" sz="3600" b="1" dirty="0"/>
              <a:t>Fe</a:t>
            </a:r>
            <a:r>
              <a:rPr lang="ru-RU" sz="3600" b="1" baseline="-25000" dirty="0"/>
              <a:t>2</a:t>
            </a:r>
            <a:r>
              <a:rPr lang="ru-RU" sz="3600" b="1" dirty="0"/>
              <a:t>О</a:t>
            </a:r>
            <a:r>
              <a:rPr lang="ru-RU" sz="3600" b="1" baseline="-25000" dirty="0"/>
              <a:t>3</a:t>
            </a:r>
            <a:r>
              <a:rPr lang="ru-RU" sz="3600" b="1" dirty="0"/>
              <a:t>+ Н</a:t>
            </a:r>
            <a:r>
              <a:rPr lang="ru-RU" sz="3600" b="1" baseline="-25000" dirty="0"/>
              <a:t>2</a:t>
            </a:r>
            <a:r>
              <a:rPr lang="ru-RU" sz="3600" b="1" dirty="0"/>
              <a:t>О</a:t>
            </a:r>
          </a:p>
          <a:p>
            <a:r>
              <a:rPr lang="ru-RU" sz="3600" b="1" dirty="0"/>
              <a:t>5. </a:t>
            </a:r>
            <a:r>
              <a:rPr lang="ru-RU" sz="3600" b="1" dirty="0" err="1"/>
              <a:t>СаС</a:t>
            </a:r>
            <a:r>
              <a:rPr lang="en-US" sz="3600" b="1" dirty="0"/>
              <a:t>l</a:t>
            </a:r>
            <a:r>
              <a:rPr lang="ru-RU" sz="3600" b="1" baseline="-25000" dirty="0"/>
              <a:t>2</a:t>
            </a:r>
            <a:r>
              <a:rPr lang="ru-RU" sz="3600" b="1" dirty="0"/>
              <a:t> +</a:t>
            </a:r>
            <a:r>
              <a:rPr lang="en-US" sz="3600" b="1" dirty="0"/>
              <a:t>Na</a:t>
            </a:r>
            <a:r>
              <a:rPr lang="ru-RU" sz="3600" b="1" baseline="-25000" dirty="0"/>
              <a:t>2</a:t>
            </a:r>
            <a:r>
              <a:rPr lang="en-US" sz="3600" b="1" dirty="0"/>
              <a:t>CO</a:t>
            </a:r>
            <a:r>
              <a:rPr lang="ru-RU" sz="3600" b="1" baseline="-25000" dirty="0"/>
              <a:t>3</a:t>
            </a:r>
            <a:r>
              <a:rPr lang="ru-RU" sz="3600" b="1" dirty="0"/>
              <a:t>→</a:t>
            </a:r>
            <a:r>
              <a:rPr lang="en-US" sz="3600" b="1" dirty="0" err="1"/>
              <a:t>CaCO</a:t>
            </a:r>
            <a:r>
              <a:rPr lang="ru-RU" sz="3600" b="1" baseline="-25000" dirty="0"/>
              <a:t>3</a:t>
            </a:r>
            <a:r>
              <a:rPr lang="ru-RU" sz="3600" b="1" dirty="0"/>
              <a:t>+ </a:t>
            </a:r>
            <a:r>
              <a:rPr lang="en-US" sz="3600" b="1" dirty="0"/>
              <a:t>Na</a:t>
            </a:r>
            <a:r>
              <a:rPr lang="ru-RU" sz="3600" b="1" dirty="0"/>
              <a:t>С</a:t>
            </a:r>
            <a:r>
              <a:rPr lang="en-US" sz="3600" b="1" dirty="0"/>
              <a:t>l</a:t>
            </a:r>
            <a:endParaRPr lang="ru-RU" sz="3600" b="1" dirty="0"/>
          </a:p>
          <a:p>
            <a:r>
              <a:rPr lang="ru-RU" sz="3600" b="1" dirty="0"/>
              <a:t>6. </a:t>
            </a:r>
            <a:r>
              <a:rPr lang="en-US" sz="3600" b="1" dirty="0"/>
              <a:t>S</a:t>
            </a:r>
            <a:r>
              <a:rPr lang="ru-RU" sz="3600" b="1" dirty="0"/>
              <a:t>О</a:t>
            </a:r>
            <a:r>
              <a:rPr lang="ru-RU" sz="3600" b="1" baseline="-25000" dirty="0"/>
              <a:t>3</a:t>
            </a:r>
            <a:r>
              <a:rPr lang="ru-RU" sz="3600" b="1" dirty="0"/>
              <a:t>+ КОН→К</a:t>
            </a:r>
            <a:r>
              <a:rPr lang="ru-RU" sz="3600" b="1" baseline="-25000" dirty="0"/>
              <a:t>2</a:t>
            </a:r>
            <a:r>
              <a:rPr lang="en-US" sz="3600" b="1" dirty="0"/>
              <a:t>SO</a:t>
            </a:r>
            <a:r>
              <a:rPr lang="ru-RU" sz="3600" b="1" baseline="-25000" dirty="0"/>
              <a:t>4</a:t>
            </a:r>
            <a:r>
              <a:rPr lang="ru-RU" sz="3600" b="1" dirty="0"/>
              <a:t>+ Н</a:t>
            </a:r>
            <a:r>
              <a:rPr lang="ru-RU" sz="3600" b="1" baseline="-25000" dirty="0"/>
              <a:t>2</a:t>
            </a:r>
            <a:r>
              <a:rPr lang="ru-RU" sz="3600" b="1" dirty="0"/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xmlns="" val="36825412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мероприятие\ребусы\1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54973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мероприятие\ребусы\1х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20891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65316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В мире веществ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90090"/>
            <a:ext cx="7344816" cy="435491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1.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H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2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SO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4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 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/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2. H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2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О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/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3.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HCl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 </a:t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4.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NaOH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  </a:t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5. HNO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3 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/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6. H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2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CO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3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/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7. KOH</a:t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8. CO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2 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/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9.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CaO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 </a:t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10.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MgO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 </a:t>
            </a:r>
            <a:endParaRPr lang="ru-RU" sz="1200" dirty="0">
              <a:solidFill>
                <a:schemeClr val="accent6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5556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G:\мероприятие\ребусы\2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92088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0969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мероприятие\ребусы\2х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99288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6365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мероприятие\ребусы\3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9288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19785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мероприятие\ребусы\3х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9288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45602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мероприятие\ребусы\4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690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52233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мероприятие\ребусы\4х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13690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07857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мероприятие\ребусы\5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52197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G:\мероприятие\ребусы\6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90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3913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G:\мероприятие\ребусы\6х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13690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45209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В мире уравнений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551837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1. </a:t>
            </a:r>
            <a:r>
              <a:rPr lang="ru-RU" sz="3200" dirty="0" err="1"/>
              <a:t>Са</a:t>
            </a:r>
            <a:r>
              <a:rPr lang="ru-RU" sz="3200" dirty="0"/>
              <a:t>(ОН)</a:t>
            </a:r>
            <a:r>
              <a:rPr lang="ru-RU" sz="3200" baseline="-25000" dirty="0"/>
              <a:t>2</a:t>
            </a:r>
            <a:r>
              <a:rPr lang="ru-RU" sz="3200" dirty="0"/>
              <a:t> + </a:t>
            </a:r>
            <a:r>
              <a:rPr lang="ru-RU" sz="3200" b="1" dirty="0"/>
              <a:t>2</a:t>
            </a:r>
            <a:r>
              <a:rPr lang="ru-RU" sz="3200" dirty="0"/>
              <a:t>НС</a:t>
            </a:r>
            <a:r>
              <a:rPr lang="en-US" sz="3200" dirty="0"/>
              <a:t>l </a:t>
            </a:r>
            <a:r>
              <a:rPr lang="ru-RU" sz="3200" dirty="0"/>
              <a:t>→ </a:t>
            </a:r>
            <a:r>
              <a:rPr lang="ru-RU" sz="3200" dirty="0" err="1"/>
              <a:t>СаС</a:t>
            </a:r>
            <a:r>
              <a:rPr lang="en-US" sz="3200" dirty="0"/>
              <a:t>l</a:t>
            </a:r>
            <a:r>
              <a:rPr lang="ru-RU" sz="3200" baseline="-25000" dirty="0"/>
              <a:t>2</a:t>
            </a:r>
            <a:r>
              <a:rPr lang="ru-RU" sz="3200" dirty="0"/>
              <a:t>+ </a:t>
            </a:r>
            <a:r>
              <a:rPr lang="ru-RU" sz="3200" b="1" dirty="0"/>
              <a:t>2</a:t>
            </a:r>
            <a:r>
              <a:rPr lang="ru-RU" sz="3200" dirty="0"/>
              <a:t>Н</a:t>
            </a:r>
            <a:r>
              <a:rPr lang="ru-RU" sz="3200" baseline="-25000" dirty="0"/>
              <a:t>2</a:t>
            </a:r>
            <a:r>
              <a:rPr lang="ru-RU" sz="3200" dirty="0"/>
              <a:t>О</a:t>
            </a:r>
          </a:p>
          <a:p>
            <a:r>
              <a:rPr lang="ru-RU" sz="3200" dirty="0"/>
              <a:t>2. </a:t>
            </a:r>
            <a:r>
              <a:rPr lang="ru-RU" sz="3200" b="1" dirty="0"/>
              <a:t>3</a:t>
            </a:r>
            <a:r>
              <a:rPr lang="ru-RU" sz="3200" dirty="0"/>
              <a:t>М</a:t>
            </a:r>
            <a:r>
              <a:rPr lang="en-US" sz="3200" dirty="0"/>
              <a:t>g </a:t>
            </a:r>
            <a:r>
              <a:rPr lang="ru-RU" sz="3200" dirty="0"/>
              <a:t>О + </a:t>
            </a:r>
            <a:r>
              <a:rPr lang="ru-RU" sz="3200" b="1" dirty="0"/>
              <a:t>2</a:t>
            </a:r>
            <a:r>
              <a:rPr lang="ru-RU" sz="3200" dirty="0"/>
              <a:t>Н</a:t>
            </a:r>
            <a:r>
              <a:rPr lang="ru-RU" sz="3200" baseline="-25000" dirty="0"/>
              <a:t>3</a:t>
            </a:r>
            <a:r>
              <a:rPr lang="ru-RU" sz="3200" dirty="0"/>
              <a:t>РО</a:t>
            </a:r>
            <a:r>
              <a:rPr lang="ru-RU" sz="3200" baseline="-25000" dirty="0"/>
              <a:t>4</a:t>
            </a:r>
            <a:r>
              <a:rPr lang="ru-RU" sz="3200" dirty="0"/>
              <a:t>→ М</a:t>
            </a:r>
            <a:r>
              <a:rPr lang="en-US" sz="3200" dirty="0"/>
              <a:t>g</a:t>
            </a:r>
            <a:r>
              <a:rPr lang="ru-RU" sz="3200" baseline="-25000" dirty="0"/>
              <a:t>3</a:t>
            </a:r>
            <a:r>
              <a:rPr lang="ru-RU" sz="3200" dirty="0"/>
              <a:t> (РО</a:t>
            </a:r>
            <a:r>
              <a:rPr lang="ru-RU" sz="3200" baseline="-25000" dirty="0"/>
              <a:t>4</a:t>
            </a:r>
            <a:r>
              <a:rPr lang="ru-RU" sz="3200" dirty="0"/>
              <a:t>)</a:t>
            </a:r>
            <a:r>
              <a:rPr lang="ru-RU" sz="3200" baseline="-25000" dirty="0"/>
              <a:t>2</a:t>
            </a:r>
            <a:r>
              <a:rPr lang="ru-RU" sz="3200" dirty="0"/>
              <a:t>+ </a:t>
            </a:r>
            <a:r>
              <a:rPr lang="ru-RU" sz="3200" b="1" dirty="0"/>
              <a:t>3</a:t>
            </a:r>
            <a:r>
              <a:rPr lang="ru-RU" sz="3200" dirty="0"/>
              <a:t>Н</a:t>
            </a:r>
            <a:r>
              <a:rPr lang="ru-RU" sz="3200" baseline="-25000" dirty="0"/>
              <a:t>2</a:t>
            </a:r>
            <a:r>
              <a:rPr lang="ru-RU" sz="3200" dirty="0"/>
              <a:t>О</a:t>
            </a:r>
          </a:p>
          <a:p>
            <a:r>
              <a:rPr lang="ru-RU" sz="3200" dirty="0"/>
              <a:t>3. </a:t>
            </a:r>
            <a:r>
              <a:rPr lang="ru-RU" sz="3200" b="1" dirty="0"/>
              <a:t>2</a:t>
            </a:r>
            <a:r>
              <a:rPr lang="ru-RU" sz="3200" dirty="0"/>
              <a:t>А</a:t>
            </a:r>
            <a:r>
              <a:rPr lang="en-US" sz="3200" dirty="0"/>
              <a:t>l</a:t>
            </a:r>
            <a:r>
              <a:rPr lang="ru-RU" sz="3200" dirty="0"/>
              <a:t>+ </a:t>
            </a:r>
            <a:r>
              <a:rPr lang="ru-RU" sz="3200" b="1" dirty="0"/>
              <a:t>3</a:t>
            </a:r>
            <a:r>
              <a:rPr lang="ru-RU" sz="3200" dirty="0"/>
              <a:t>Н</a:t>
            </a:r>
            <a:r>
              <a:rPr lang="ru-RU" sz="3200" baseline="-25000" dirty="0"/>
              <a:t>2</a:t>
            </a:r>
            <a:r>
              <a:rPr lang="en-US" sz="3200" dirty="0"/>
              <a:t>S</a:t>
            </a:r>
            <a:r>
              <a:rPr lang="ru-RU" sz="3200" dirty="0"/>
              <a:t>О</a:t>
            </a:r>
            <a:r>
              <a:rPr lang="ru-RU" sz="3200" baseline="-25000" dirty="0"/>
              <a:t>4</a:t>
            </a:r>
            <a:r>
              <a:rPr lang="ru-RU" sz="3200" dirty="0"/>
              <a:t>→ А</a:t>
            </a:r>
            <a:r>
              <a:rPr lang="en-US" sz="3200" dirty="0"/>
              <a:t>l</a:t>
            </a:r>
            <a:r>
              <a:rPr lang="ru-RU" sz="3200" baseline="-25000" dirty="0"/>
              <a:t>2</a:t>
            </a:r>
            <a:r>
              <a:rPr lang="ru-RU" sz="3200" dirty="0"/>
              <a:t>(</a:t>
            </a:r>
            <a:r>
              <a:rPr lang="en-US" sz="3200" dirty="0"/>
              <a:t>S</a:t>
            </a:r>
            <a:r>
              <a:rPr lang="ru-RU" sz="3200" dirty="0"/>
              <a:t>О</a:t>
            </a:r>
            <a:r>
              <a:rPr lang="ru-RU" sz="3200" baseline="-25000" dirty="0"/>
              <a:t>4</a:t>
            </a:r>
            <a:r>
              <a:rPr lang="ru-RU" sz="3200" dirty="0"/>
              <a:t>)</a:t>
            </a:r>
            <a:r>
              <a:rPr lang="ru-RU" sz="3200" baseline="-25000" dirty="0"/>
              <a:t>3</a:t>
            </a:r>
            <a:r>
              <a:rPr lang="ru-RU" sz="3200" dirty="0"/>
              <a:t>+ </a:t>
            </a:r>
            <a:r>
              <a:rPr lang="ru-RU" sz="3200" b="1" dirty="0"/>
              <a:t>3</a:t>
            </a:r>
            <a:r>
              <a:rPr lang="ru-RU" sz="3200" dirty="0"/>
              <a:t>Н</a:t>
            </a:r>
            <a:r>
              <a:rPr lang="ru-RU" sz="3200" baseline="-25000" dirty="0"/>
              <a:t>2</a:t>
            </a:r>
            <a:endParaRPr lang="ru-RU" sz="3200" dirty="0"/>
          </a:p>
          <a:p>
            <a:r>
              <a:rPr lang="ru-RU" sz="3200" dirty="0"/>
              <a:t>4. </a:t>
            </a:r>
            <a:r>
              <a:rPr lang="ru-RU" sz="3200" b="1" dirty="0"/>
              <a:t>2</a:t>
            </a:r>
            <a:r>
              <a:rPr lang="en-US" sz="3200" dirty="0"/>
              <a:t>Fe</a:t>
            </a:r>
            <a:r>
              <a:rPr lang="ru-RU" sz="3200" dirty="0"/>
              <a:t>(ОН)</a:t>
            </a:r>
            <a:r>
              <a:rPr lang="ru-RU" sz="3200" baseline="-25000" dirty="0"/>
              <a:t>3</a:t>
            </a:r>
            <a:r>
              <a:rPr lang="ru-RU" sz="3200" dirty="0"/>
              <a:t>→ </a:t>
            </a:r>
            <a:r>
              <a:rPr lang="en-US" sz="3200" dirty="0"/>
              <a:t>Fe</a:t>
            </a:r>
            <a:r>
              <a:rPr lang="ru-RU" sz="3200" baseline="-25000" dirty="0"/>
              <a:t>2</a:t>
            </a:r>
            <a:r>
              <a:rPr lang="ru-RU" sz="3200" dirty="0"/>
              <a:t>О</a:t>
            </a:r>
            <a:r>
              <a:rPr lang="ru-RU" sz="3200" baseline="-25000" dirty="0"/>
              <a:t>3</a:t>
            </a:r>
            <a:r>
              <a:rPr lang="ru-RU" sz="3200" dirty="0"/>
              <a:t>+ </a:t>
            </a:r>
            <a:r>
              <a:rPr lang="ru-RU" sz="3200" b="1" dirty="0"/>
              <a:t>3</a:t>
            </a:r>
            <a:r>
              <a:rPr lang="ru-RU" sz="3200" dirty="0"/>
              <a:t>Н</a:t>
            </a:r>
            <a:r>
              <a:rPr lang="ru-RU" sz="3200" baseline="-25000" dirty="0"/>
              <a:t>2</a:t>
            </a:r>
            <a:r>
              <a:rPr lang="ru-RU" sz="3200" dirty="0"/>
              <a:t>О</a:t>
            </a:r>
          </a:p>
          <a:p>
            <a:r>
              <a:rPr lang="ru-RU" sz="3200" dirty="0"/>
              <a:t>5. </a:t>
            </a:r>
            <a:r>
              <a:rPr lang="ru-RU" sz="3200" dirty="0" err="1"/>
              <a:t>СаС</a:t>
            </a:r>
            <a:r>
              <a:rPr lang="en-US" sz="3200" dirty="0"/>
              <a:t>l</a:t>
            </a:r>
            <a:r>
              <a:rPr lang="ru-RU" sz="3200" baseline="-25000" dirty="0"/>
              <a:t>2</a:t>
            </a:r>
            <a:r>
              <a:rPr lang="ru-RU" sz="3200" dirty="0"/>
              <a:t> +</a:t>
            </a:r>
            <a:r>
              <a:rPr lang="en-US" sz="3200" dirty="0"/>
              <a:t>Na</a:t>
            </a:r>
            <a:r>
              <a:rPr lang="ru-RU" sz="3200" baseline="-25000" dirty="0"/>
              <a:t>2</a:t>
            </a:r>
            <a:r>
              <a:rPr lang="en-US" sz="3200" dirty="0"/>
              <a:t>CO</a:t>
            </a:r>
            <a:r>
              <a:rPr lang="ru-RU" sz="3200" baseline="-25000" dirty="0"/>
              <a:t>3</a:t>
            </a:r>
            <a:r>
              <a:rPr lang="ru-RU" sz="3200" dirty="0"/>
              <a:t>→ </a:t>
            </a:r>
            <a:r>
              <a:rPr lang="en-US" sz="3200" dirty="0" err="1"/>
              <a:t>CaCO</a:t>
            </a:r>
            <a:r>
              <a:rPr lang="ru-RU" sz="3200" baseline="-25000" dirty="0"/>
              <a:t>3</a:t>
            </a:r>
            <a:r>
              <a:rPr lang="ru-RU" sz="3200" dirty="0"/>
              <a:t>+ </a:t>
            </a:r>
            <a:r>
              <a:rPr lang="ru-RU" sz="3200" b="1" dirty="0"/>
              <a:t>2</a:t>
            </a:r>
            <a:r>
              <a:rPr lang="en-US" sz="3200" dirty="0"/>
              <a:t>Na</a:t>
            </a:r>
            <a:r>
              <a:rPr lang="ru-RU" sz="3200" dirty="0"/>
              <a:t>С</a:t>
            </a:r>
            <a:r>
              <a:rPr lang="en-US" sz="3200" dirty="0"/>
              <a:t>l</a:t>
            </a:r>
            <a:endParaRPr lang="ru-RU" sz="3200" dirty="0"/>
          </a:p>
          <a:p>
            <a:r>
              <a:rPr lang="ru-RU" sz="3200" dirty="0"/>
              <a:t>6. </a:t>
            </a:r>
            <a:r>
              <a:rPr lang="en-US" sz="3200" dirty="0"/>
              <a:t>S</a:t>
            </a:r>
            <a:r>
              <a:rPr lang="ru-RU" sz="3200" dirty="0"/>
              <a:t>О</a:t>
            </a:r>
            <a:r>
              <a:rPr lang="ru-RU" sz="3200" baseline="-25000" dirty="0"/>
              <a:t>3</a:t>
            </a:r>
            <a:r>
              <a:rPr lang="ru-RU" sz="3200" dirty="0"/>
              <a:t>+ </a:t>
            </a:r>
            <a:r>
              <a:rPr lang="ru-RU" sz="3200" b="1" dirty="0"/>
              <a:t>2</a:t>
            </a:r>
            <a:r>
              <a:rPr lang="ru-RU" sz="3200" dirty="0"/>
              <a:t>КОН→К</a:t>
            </a:r>
            <a:r>
              <a:rPr lang="ru-RU" sz="3200" baseline="-25000" dirty="0"/>
              <a:t>2</a:t>
            </a:r>
            <a:r>
              <a:rPr lang="en-US" sz="3200" dirty="0"/>
              <a:t>SO</a:t>
            </a:r>
            <a:r>
              <a:rPr lang="ru-RU" sz="3200" baseline="-25000" dirty="0"/>
              <a:t>4</a:t>
            </a:r>
            <a:r>
              <a:rPr lang="ru-RU" sz="3200" dirty="0"/>
              <a:t>+ Н</a:t>
            </a:r>
            <a:r>
              <a:rPr lang="ru-RU" sz="3200" baseline="-25000" dirty="0"/>
              <a:t>2</a:t>
            </a:r>
            <a:r>
              <a:rPr lang="ru-RU" sz="3200" dirty="0"/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xmlns="" val="3217161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В мире веществ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790090"/>
            <a:ext cx="4572000" cy="47375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+mj-ea"/>
                <a:cs typeface="Times New Roman"/>
              </a:rPr>
              <a:t>1. </a:t>
            </a:r>
            <a:r>
              <a:rPr lang="en-US" sz="2400" b="1" dirty="0">
                <a:latin typeface="Times New Roman"/>
                <a:ea typeface="+mj-ea"/>
                <a:cs typeface="Times New Roman"/>
              </a:rPr>
              <a:t>H</a:t>
            </a:r>
            <a:r>
              <a:rPr lang="ru-RU" sz="2400" b="1" baseline="-25000" dirty="0">
                <a:latin typeface="Times New Roman"/>
                <a:ea typeface="+mj-ea"/>
                <a:cs typeface="Times New Roman"/>
              </a:rPr>
              <a:t>2</a:t>
            </a:r>
            <a:r>
              <a:rPr lang="en-US" sz="2400" b="1" dirty="0">
                <a:latin typeface="Times New Roman"/>
                <a:ea typeface="+mj-ea"/>
                <a:cs typeface="Times New Roman"/>
              </a:rPr>
              <a:t>SO</a:t>
            </a:r>
            <a:r>
              <a:rPr lang="ru-RU" sz="2400" b="1" baseline="-25000" dirty="0">
                <a:latin typeface="Times New Roman"/>
                <a:ea typeface="+mj-ea"/>
                <a:cs typeface="Times New Roman"/>
              </a:rPr>
              <a:t>4 </a:t>
            </a:r>
            <a:r>
              <a:rPr lang="ru-RU" sz="2400" b="1" dirty="0">
                <a:latin typeface="Times New Roman"/>
                <a:ea typeface="+mj-ea"/>
                <a:cs typeface="Times New Roman"/>
              </a:rPr>
              <a:t>  серная кислота</a:t>
            </a:r>
            <a:br>
              <a:rPr lang="ru-RU" sz="2400" b="1" dirty="0">
                <a:latin typeface="Times New Roman"/>
                <a:ea typeface="+mj-ea"/>
                <a:cs typeface="Times New Roman"/>
              </a:rPr>
            </a:br>
            <a:r>
              <a:rPr lang="ru-RU" sz="2400" b="1" dirty="0">
                <a:latin typeface="Times New Roman"/>
                <a:ea typeface="+mj-ea"/>
                <a:cs typeface="Times New Roman"/>
              </a:rPr>
              <a:t>2. </a:t>
            </a:r>
            <a:r>
              <a:rPr lang="en-US" sz="2400" b="1" dirty="0">
                <a:latin typeface="Times New Roman"/>
                <a:ea typeface="+mj-ea"/>
                <a:cs typeface="Times New Roman"/>
              </a:rPr>
              <a:t>H</a:t>
            </a:r>
            <a:r>
              <a:rPr lang="ru-RU" sz="2400" b="1" baseline="-25000" dirty="0">
                <a:latin typeface="Times New Roman"/>
                <a:ea typeface="+mj-ea"/>
                <a:cs typeface="Times New Roman"/>
              </a:rPr>
              <a:t>2</a:t>
            </a:r>
            <a:r>
              <a:rPr lang="en-US" sz="2400" b="1" dirty="0">
                <a:latin typeface="Times New Roman"/>
                <a:ea typeface="+mj-ea"/>
                <a:cs typeface="Times New Roman"/>
              </a:rPr>
              <a:t>O  </a:t>
            </a:r>
            <a:r>
              <a:rPr lang="ru-RU" sz="2400" b="1" dirty="0">
                <a:latin typeface="Times New Roman"/>
                <a:ea typeface="+mj-ea"/>
                <a:cs typeface="Times New Roman"/>
              </a:rPr>
              <a:t>вода</a:t>
            </a:r>
            <a:br>
              <a:rPr lang="ru-RU" sz="2400" b="1" dirty="0">
                <a:latin typeface="Times New Roman"/>
                <a:ea typeface="+mj-ea"/>
                <a:cs typeface="Times New Roman"/>
              </a:rPr>
            </a:br>
            <a:r>
              <a:rPr lang="ru-RU" sz="2400" b="1" dirty="0">
                <a:latin typeface="Times New Roman"/>
                <a:ea typeface="+mj-ea"/>
                <a:cs typeface="Times New Roman"/>
              </a:rPr>
              <a:t>3. </a:t>
            </a:r>
            <a:r>
              <a:rPr lang="en-US" sz="2400" b="1" dirty="0" err="1">
                <a:latin typeface="Times New Roman"/>
                <a:ea typeface="+mj-ea"/>
                <a:cs typeface="Times New Roman"/>
              </a:rPr>
              <a:t>HCl</a:t>
            </a:r>
            <a:r>
              <a:rPr lang="en-US" sz="2400" b="1" dirty="0">
                <a:latin typeface="Times New Roman"/>
                <a:ea typeface="+mj-ea"/>
                <a:cs typeface="Times New Roman"/>
              </a:rPr>
              <a:t> </a:t>
            </a:r>
            <a:r>
              <a:rPr lang="ru-RU" sz="2400" b="1" dirty="0">
                <a:latin typeface="Times New Roman"/>
                <a:ea typeface="+mj-ea"/>
                <a:cs typeface="Times New Roman"/>
              </a:rPr>
              <a:t>  соляная кислота</a:t>
            </a:r>
            <a:br>
              <a:rPr lang="ru-RU" sz="2400" b="1" dirty="0">
                <a:latin typeface="Times New Roman"/>
                <a:ea typeface="+mj-ea"/>
                <a:cs typeface="Times New Roman"/>
              </a:rPr>
            </a:br>
            <a:r>
              <a:rPr lang="ru-RU" sz="2400" b="1" dirty="0">
                <a:latin typeface="Times New Roman"/>
                <a:ea typeface="+mj-ea"/>
                <a:cs typeface="Times New Roman"/>
              </a:rPr>
              <a:t>4. </a:t>
            </a:r>
            <a:r>
              <a:rPr lang="en-US" sz="2400" b="1" dirty="0" err="1">
                <a:latin typeface="Times New Roman"/>
                <a:ea typeface="+mj-ea"/>
                <a:cs typeface="Times New Roman"/>
              </a:rPr>
              <a:t>NaOH</a:t>
            </a:r>
            <a:r>
              <a:rPr lang="en-US" sz="2400" b="1" dirty="0">
                <a:latin typeface="Times New Roman"/>
                <a:ea typeface="+mj-ea"/>
                <a:cs typeface="Times New Roman"/>
              </a:rPr>
              <a:t>  </a:t>
            </a:r>
            <a:r>
              <a:rPr lang="ru-RU" sz="2400" b="1" dirty="0">
                <a:latin typeface="Times New Roman"/>
                <a:ea typeface="+mj-ea"/>
                <a:cs typeface="Times New Roman"/>
              </a:rPr>
              <a:t>гидроксид натрия</a:t>
            </a:r>
            <a:br>
              <a:rPr lang="ru-RU" sz="2400" b="1" dirty="0">
                <a:latin typeface="Times New Roman"/>
                <a:ea typeface="+mj-ea"/>
                <a:cs typeface="Times New Roman"/>
              </a:rPr>
            </a:br>
            <a:r>
              <a:rPr lang="ru-RU" sz="2400" b="1" dirty="0">
                <a:latin typeface="Times New Roman"/>
                <a:ea typeface="+mj-ea"/>
                <a:cs typeface="Times New Roman"/>
              </a:rPr>
              <a:t>5. </a:t>
            </a:r>
            <a:r>
              <a:rPr lang="en-US" sz="2400" b="1" dirty="0">
                <a:latin typeface="Times New Roman"/>
                <a:ea typeface="+mj-ea"/>
                <a:cs typeface="Times New Roman"/>
              </a:rPr>
              <a:t>HNO</a:t>
            </a:r>
            <a:r>
              <a:rPr lang="ru-RU" sz="2400" b="1" baseline="-25000" dirty="0">
                <a:latin typeface="Times New Roman"/>
                <a:ea typeface="+mj-ea"/>
                <a:cs typeface="Times New Roman"/>
              </a:rPr>
              <a:t>3  </a:t>
            </a:r>
            <a:r>
              <a:rPr lang="ru-RU" sz="2400" b="1" dirty="0">
                <a:latin typeface="Times New Roman"/>
                <a:ea typeface="+mj-ea"/>
                <a:cs typeface="Times New Roman"/>
              </a:rPr>
              <a:t>азотная кислота</a:t>
            </a:r>
            <a:br>
              <a:rPr lang="ru-RU" sz="2400" b="1" dirty="0">
                <a:latin typeface="Times New Roman"/>
                <a:ea typeface="+mj-ea"/>
                <a:cs typeface="Times New Roman"/>
              </a:rPr>
            </a:br>
            <a:r>
              <a:rPr lang="ru-RU" sz="2400" b="1" dirty="0">
                <a:latin typeface="Times New Roman"/>
                <a:ea typeface="+mj-ea"/>
                <a:cs typeface="Times New Roman"/>
              </a:rPr>
              <a:t>6. </a:t>
            </a:r>
            <a:r>
              <a:rPr lang="en-US" sz="2400" b="1" dirty="0">
                <a:latin typeface="Times New Roman"/>
                <a:ea typeface="+mj-ea"/>
                <a:cs typeface="Times New Roman"/>
              </a:rPr>
              <a:t>H</a:t>
            </a:r>
            <a:r>
              <a:rPr lang="ru-RU" sz="2400" b="1" baseline="-25000" dirty="0">
                <a:latin typeface="Times New Roman"/>
                <a:ea typeface="+mj-ea"/>
                <a:cs typeface="Times New Roman"/>
              </a:rPr>
              <a:t>2</a:t>
            </a:r>
            <a:r>
              <a:rPr lang="en-US" sz="2400" b="1" dirty="0">
                <a:latin typeface="Times New Roman"/>
                <a:ea typeface="+mj-ea"/>
                <a:cs typeface="Times New Roman"/>
              </a:rPr>
              <a:t>CO</a:t>
            </a:r>
            <a:r>
              <a:rPr lang="ru-RU" sz="2400" b="1" baseline="-25000" dirty="0">
                <a:latin typeface="Times New Roman"/>
                <a:ea typeface="+mj-ea"/>
                <a:cs typeface="Times New Roman"/>
              </a:rPr>
              <a:t>3  </a:t>
            </a:r>
            <a:r>
              <a:rPr lang="ru-RU" sz="2400" b="1" dirty="0">
                <a:latin typeface="Times New Roman"/>
                <a:ea typeface="+mj-ea"/>
                <a:cs typeface="Times New Roman"/>
              </a:rPr>
              <a:t>угольная кислота</a:t>
            </a:r>
            <a:br>
              <a:rPr lang="ru-RU" sz="2400" b="1" dirty="0">
                <a:latin typeface="Times New Roman"/>
                <a:ea typeface="+mj-ea"/>
                <a:cs typeface="Times New Roman"/>
              </a:rPr>
            </a:br>
            <a:r>
              <a:rPr lang="ru-RU" sz="2400" b="1" dirty="0">
                <a:latin typeface="Times New Roman"/>
                <a:ea typeface="+mj-ea"/>
                <a:cs typeface="Times New Roman"/>
              </a:rPr>
              <a:t>7. </a:t>
            </a:r>
            <a:r>
              <a:rPr lang="en-US" sz="2400" b="1" dirty="0">
                <a:latin typeface="Times New Roman"/>
                <a:ea typeface="+mj-ea"/>
                <a:cs typeface="Times New Roman"/>
              </a:rPr>
              <a:t>KOH  </a:t>
            </a:r>
            <a:r>
              <a:rPr lang="ru-RU" sz="2400" b="1" dirty="0">
                <a:latin typeface="Times New Roman"/>
                <a:ea typeface="+mj-ea"/>
                <a:cs typeface="Times New Roman"/>
              </a:rPr>
              <a:t>гидроксид калия</a:t>
            </a:r>
            <a:br>
              <a:rPr lang="ru-RU" sz="2400" b="1" dirty="0">
                <a:latin typeface="Times New Roman"/>
                <a:ea typeface="+mj-ea"/>
                <a:cs typeface="Times New Roman"/>
              </a:rPr>
            </a:br>
            <a:r>
              <a:rPr lang="ru-RU" sz="2400" b="1" dirty="0">
                <a:latin typeface="Times New Roman"/>
                <a:ea typeface="+mj-ea"/>
                <a:cs typeface="Times New Roman"/>
              </a:rPr>
              <a:t>8. </a:t>
            </a:r>
            <a:r>
              <a:rPr lang="en-US" sz="2400" b="1" dirty="0">
                <a:latin typeface="Times New Roman"/>
                <a:ea typeface="+mj-ea"/>
                <a:cs typeface="Times New Roman"/>
              </a:rPr>
              <a:t>CO</a:t>
            </a:r>
            <a:r>
              <a:rPr lang="ru-RU" sz="2400" b="1" baseline="-25000" dirty="0">
                <a:latin typeface="Times New Roman"/>
                <a:ea typeface="+mj-ea"/>
                <a:cs typeface="Times New Roman"/>
              </a:rPr>
              <a:t>2  </a:t>
            </a:r>
            <a:r>
              <a:rPr lang="ru-RU" sz="2400" b="1" dirty="0">
                <a:latin typeface="Times New Roman"/>
                <a:ea typeface="+mj-ea"/>
                <a:cs typeface="Times New Roman"/>
              </a:rPr>
              <a:t>оксид углерода (ΙV), углекислый газ</a:t>
            </a:r>
            <a:br>
              <a:rPr lang="ru-RU" sz="2400" b="1" dirty="0">
                <a:latin typeface="Times New Roman"/>
                <a:ea typeface="+mj-ea"/>
                <a:cs typeface="Times New Roman"/>
              </a:rPr>
            </a:br>
            <a:r>
              <a:rPr lang="ru-RU" sz="2400" b="1" dirty="0">
                <a:latin typeface="Times New Roman"/>
                <a:ea typeface="+mj-ea"/>
                <a:cs typeface="Times New Roman"/>
              </a:rPr>
              <a:t>9. </a:t>
            </a:r>
            <a:r>
              <a:rPr lang="en-US" sz="2400" b="1" dirty="0" err="1">
                <a:latin typeface="Times New Roman"/>
                <a:ea typeface="+mj-ea"/>
                <a:cs typeface="Times New Roman"/>
              </a:rPr>
              <a:t>CaO</a:t>
            </a:r>
            <a:r>
              <a:rPr lang="en-US" sz="2400" b="1" dirty="0">
                <a:latin typeface="Times New Roman"/>
                <a:ea typeface="+mj-ea"/>
                <a:cs typeface="Times New Roman"/>
              </a:rPr>
              <a:t>  </a:t>
            </a:r>
            <a:r>
              <a:rPr lang="ru-RU" sz="2400" b="1" dirty="0">
                <a:latin typeface="Times New Roman"/>
                <a:ea typeface="+mj-ea"/>
                <a:cs typeface="Times New Roman"/>
              </a:rPr>
              <a:t>оксид кальция</a:t>
            </a:r>
            <a:br>
              <a:rPr lang="ru-RU" sz="2400" b="1" dirty="0">
                <a:latin typeface="Times New Roman"/>
                <a:ea typeface="+mj-ea"/>
                <a:cs typeface="Times New Roman"/>
              </a:rPr>
            </a:br>
            <a:r>
              <a:rPr lang="ru-RU" sz="2400" b="1" dirty="0">
                <a:latin typeface="Times New Roman"/>
                <a:ea typeface="+mj-ea"/>
                <a:cs typeface="Times New Roman"/>
              </a:rPr>
              <a:t>10. </a:t>
            </a:r>
            <a:r>
              <a:rPr lang="en-US" sz="2400" b="1" dirty="0" err="1">
                <a:latin typeface="Times New Roman"/>
                <a:ea typeface="+mj-ea"/>
                <a:cs typeface="Times New Roman"/>
              </a:rPr>
              <a:t>MgO</a:t>
            </a:r>
            <a:r>
              <a:rPr lang="en-US" sz="2400" b="1" dirty="0">
                <a:latin typeface="Times New Roman"/>
                <a:ea typeface="+mj-ea"/>
                <a:cs typeface="Times New Roman"/>
              </a:rPr>
              <a:t>  </a:t>
            </a:r>
            <a:r>
              <a:rPr lang="ru-RU" sz="2400" b="1" dirty="0">
                <a:latin typeface="Times New Roman"/>
                <a:ea typeface="+mj-ea"/>
                <a:cs typeface="Times New Roman"/>
              </a:rPr>
              <a:t>оксид магния</a:t>
            </a:r>
            <a:endParaRPr lang="ru-RU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5048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В мире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растений</a:t>
            </a:r>
            <a:endParaRPr lang="ru-RU" sz="5400" dirty="0"/>
          </a:p>
        </p:txBody>
      </p:sp>
      <p:pic>
        <p:nvPicPr>
          <p:cNvPr id="15362" name="Picture 2" descr="C:\Users\Елена\Desktop\0b0fc2040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343025"/>
            <a:ext cx="66675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20432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G:\мероприятие\растения\romashk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4664"/>
            <a:ext cx="6096000" cy="588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79936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G:\мероприятие\растения\vasilek_sini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74306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08743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G:\мероприятие\растения\е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26469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65163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G:\мероприятие\растения\клеве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03786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G:\мероприятие\растения\крапи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217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G:\мероприятие\растения\мя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" y="393700"/>
            <a:ext cx="8128000" cy="57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15901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G:\мероприятие\растения\одуванч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0485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57133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G:\мероприятие\растения\подорожн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63284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25885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G:\мероприятие\растения\укро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56084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88130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>
                <a:solidFill>
                  <a:schemeClr val="accent2">
                    <a:lumMod val="75000"/>
                  </a:schemeClr>
                </a:solidFill>
              </a:rPr>
              <a:t>В мире </a:t>
            </a: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животных</a:t>
            </a:r>
            <a:endParaRPr lang="ru-RU" sz="6000" dirty="0"/>
          </a:p>
        </p:txBody>
      </p:sp>
      <p:pic>
        <p:nvPicPr>
          <p:cNvPr id="2050" name="Picture 2" descr="C:\Users\Елена\Desktop\Jiv_pl_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07710"/>
            <a:ext cx="5760640" cy="400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04609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G:\мероприятие\растения\щаве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560839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04571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>
                <a:solidFill>
                  <a:schemeClr val="accent2">
                    <a:lumMod val="75000"/>
                  </a:schemeClr>
                </a:solidFill>
              </a:rPr>
              <a:t>В мире </a:t>
            </a: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грибов</a:t>
            </a:r>
            <a:endParaRPr lang="ru-RU" sz="6000" dirty="0"/>
          </a:p>
        </p:txBody>
      </p:sp>
      <p:pic>
        <p:nvPicPr>
          <p:cNvPr id="26626" name="Picture 2" descr="C:\Users\Елена\Desktop\2343_4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58331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G:\мероприятие\грибы\beliy_gri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460851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72781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G:\мероприятие\грибы\lisichka-nastoyaschay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61926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75582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G:\мероприятие\грибы\navozn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525658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65310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G:\мероприятие\грибы\podosinov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460851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89625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G:\мероприятие\грибы\мухомо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04664"/>
            <a:ext cx="381642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21453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G:\мероприятие\грибы\мухомор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4664"/>
            <a:ext cx="36004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51257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G:\мероприятие\грибы\сыроеж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410445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86008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65760"/>
            <a:ext cx="7516316" cy="1191032"/>
          </a:xfrm>
        </p:spPr>
        <p:txBody>
          <a:bodyPr/>
          <a:lstStyle/>
          <a:p>
            <a:pPr algn="ctr"/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</a:rPr>
              <a:t>пантомима</a:t>
            </a:r>
            <a:endParaRPr lang="ru-RU" sz="9600" dirty="0"/>
          </a:p>
        </p:txBody>
      </p:sp>
      <p:pic>
        <p:nvPicPr>
          <p:cNvPr id="34818" name="Picture 2" descr="C:\Users\Елена\Desktop\81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888" y="2185988"/>
            <a:ext cx="33242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85727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мероприятие\животные\аку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0" y="332656"/>
            <a:ext cx="8890000" cy="571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51232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мероприятие\животные\бел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60649"/>
            <a:ext cx="512445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8973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мероприятие\животные\верблю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79"/>
            <a:ext cx="7644532" cy="573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37031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мероприятие\животные\воробе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2088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92147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мероприятие\животные\зеб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0975"/>
            <a:ext cx="5544616" cy="64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60462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337</TotalTime>
  <Words>202</Words>
  <Application>Microsoft Office PowerPoint</Application>
  <PresentationFormat>Экран (4:3)</PresentationFormat>
  <Paragraphs>23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Углы</vt:lpstr>
      <vt:lpstr>Слайд 1</vt:lpstr>
      <vt:lpstr>В мире веществ</vt:lpstr>
      <vt:lpstr>В мире веществ</vt:lpstr>
      <vt:lpstr>В мире животных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В мире уравнений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В мире уравнений</vt:lpstr>
      <vt:lpstr>В мире растений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В мире грибов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пантомима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Эктова</dc:creator>
  <cp:lastModifiedBy>Mazina_G.V</cp:lastModifiedBy>
  <cp:revision>11</cp:revision>
  <dcterms:created xsi:type="dcterms:W3CDTF">2014-11-09T14:10:39Z</dcterms:created>
  <dcterms:modified xsi:type="dcterms:W3CDTF">2016-01-25T09:00:09Z</dcterms:modified>
</cp:coreProperties>
</file>